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52" y="-1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4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8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3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90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9809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767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15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97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398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59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1A64A-5C93-4C46-928F-1C38FB072A8D}" type="datetimeFigureOut">
              <a:rPr lang="en-GB" smtClean="0"/>
              <a:t>03/02/2017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DF7B5-9047-4262-A46F-3405E71610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74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5270185"/>
              </p:ext>
            </p:extLst>
          </p:nvPr>
        </p:nvGraphicFramePr>
        <p:xfrm>
          <a:off x="0" y="581111"/>
          <a:ext cx="6858000" cy="8535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736"/>
                <a:gridCol w="2088232"/>
                <a:gridCol w="3717032"/>
              </a:tblGrid>
              <a:tr h="1030074">
                <a:tc gridSpan="2">
                  <a:txBody>
                    <a:bodyPr/>
                    <a:lstStyle/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Title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Photographers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Location</a:t>
                      </a:r>
                    </a:p>
                    <a:p>
                      <a:r>
                        <a:rPr lang="en-GB" sz="1400" dirty="0" smtClean="0">
                          <a:solidFill>
                            <a:schemeClr val="tx1"/>
                          </a:solidFill>
                        </a:rPr>
                        <a:t>Camera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</a:rPr>
                        <a:t> settings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38392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28364"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60951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77409"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-90015" y="1763688"/>
            <a:ext cx="1224136" cy="20621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4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4400" b="1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Describe</a:t>
            </a:r>
          </a:p>
          <a:p>
            <a:pPr algn="ctr"/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88542" y="4530776"/>
            <a:ext cx="1224135" cy="23083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Elements</a:t>
            </a: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  <a:p>
            <a:pPr algn="ctr"/>
            <a:endParaRPr lang="en-GB" sz="1400" b="1" dirty="0" smtClean="0">
              <a:solidFill>
                <a:schemeClr val="tx1"/>
              </a:solidFill>
            </a:endParaRPr>
          </a:p>
          <a:p>
            <a:pPr algn="ctr"/>
            <a:endParaRPr lang="en-GB" sz="1400" b="1" dirty="0" smtClean="0">
              <a:solidFill>
                <a:schemeClr val="tx1"/>
              </a:solidFill>
            </a:endParaRPr>
          </a:p>
          <a:p>
            <a:pPr algn="ctr"/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88949" y="6777546"/>
            <a:ext cx="1223729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Emotion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88542" y="7915283"/>
            <a:ext cx="1223322" cy="11387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5400" b="1" dirty="0" smtClean="0">
                <a:solidFill>
                  <a:schemeClr val="tx1"/>
                </a:solidFill>
              </a:rPr>
              <a:t>P</a:t>
            </a:r>
          </a:p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Point of view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6277" y="2132906"/>
            <a:ext cx="2116645" cy="230832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Describe what you see in the photo.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What</a:t>
            </a:r>
            <a:r>
              <a:rPr lang="en-GB" sz="1200" b="1" dirty="0" smtClean="0">
                <a:solidFill>
                  <a:schemeClr val="tx1"/>
                </a:solidFill>
              </a:rPr>
              <a:t> </a:t>
            </a:r>
            <a:r>
              <a:rPr lang="en-GB" sz="1200" dirty="0" smtClean="0">
                <a:solidFill>
                  <a:schemeClr val="tx1"/>
                </a:solidFill>
              </a:rPr>
              <a:t>is it a photo of?</a:t>
            </a: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When</a:t>
            </a:r>
            <a:r>
              <a:rPr lang="en-GB" sz="1200" dirty="0" smtClean="0">
                <a:solidFill>
                  <a:schemeClr val="tx1"/>
                </a:solidFill>
              </a:rPr>
              <a:t> was the photo taken?</a:t>
            </a: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Where</a:t>
            </a:r>
            <a:r>
              <a:rPr lang="en-GB" sz="1200" dirty="0" smtClean="0">
                <a:solidFill>
                  <a:schemeClr val="tx1"/>
                </a:solidFill>
              </a:rPr>
              <a:t> was the photo taken?</a:t>
            </a:r>
            <a:r>
              <a:rPr lang="en-GB" sz="1200" b="1" u="sng" dirty="0" smtClean="0">
                <a:solidFill>
                  <a:schemeClr val="tx1"/>
                </a:solidFill>
              </a:rPr>
              <a:t> Why</a:t>
            </a:r>
            <a:r>
              <a:rPr lang="en-GB" sz="1200" dirty="0" smtClean="0">
                <a:solidFill>
                  <a:schemeClr val="tx1"/>
                </a:solidFill>
              </a:rPr>
              <a:t> was the photo taken?</a:t>
            </a:r>
          </a:p>
          <a:p>
            <a:pPr algn="ctr"/>
            <a:r>
              <a:rPr lang="en-GB" sz="1200" b="1" u="sng" dirty="0" smtClean="0">
                <a:solidFill>
                  <a:schemeClr val="tx1"/>
                </a:solidFill>
              </a:rPr>
              <a:t>How</a:t>
            </a:r>
            <a:r>
              <a:rPr lang="en-GB" sz="1200" dirty="0" smtClean="0">
                <a:solidFill>
                  <a:schemeClr val="tx1"/>
                </a:solidFill>
              </a:rPr>
              <a:t> do you think it was taken?</a:t>
            </a: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4780" y="4283968"/>
            <a:ext cx="1939637" cy="212365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Which of the formal elements have been used? How/ why have they been used?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Light, Texture,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Line, Focus,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Shape, Value,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Colour, Composition</a:t>
            </a:r>
          </a:p>
          <a:p>
            <a:pPr algn="ctr"/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46278" y="6588224"/>
            <a:ext cx="2028140" cy="123576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How does the photo make you feel?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Why?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Would all viewers feel the same?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Is there a message or story?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8229" y="7976837"/>
            <a:ext cx="2016189" cy="1015663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Do you like/dislike the photo–   Why?</a:t>
            </a:r>
          </a:p>
          <a:p>
            <a:pPr algn="ctr"/>
            <a:r>
              <a:rPr lang="en-GB" sz="1200" b="1" dirty="0">
                <a:solidFill>
                  <a:schemeClr val="tx1"/>
                </a:solidFill>
              </a:rPr>
              <a:t>H</a:t>
            </a:r>
            <a:r>
              <a:rPr lang="en-GB" sz="1200" b="1" dirty="0" smtClean="0">
                <a:solidFill>
                  <a:schemeClr val="tx1"/>
                </a:solidFill>
              </a:rPr>
              <a:t>ow might it </a:t>
            </a:r>
            <a:r>
              <a:rPr lang="en-GB" sz="1200" b="1" u="sng" dirty="0" smtClean="0">
                <a:solidFill>
                  <a:schemeClr val="tx1"/>
                </a:solidFill>
              </a:rPr>
              <a:t>influence</a:t>
            </a:r>
            <a:r>
              <a:rPr lang="en-GB" sz="1200" b="1" dirty="0" smtClean="0">
                <a:solidFill>
                  <a:schemeClr val="tx1"/>
                </a:solidFill>
              </a:rPr>
              <a:t> your work?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Compare it to other images. </a:t>
            </a:r>
          </a:p>
        </p:txBody>
      </p:sp>
    </p:spTree>
    <p:extLst>
      <p:ext uri="{BB962C8B-B14F-4D97-AF65-F5344CB8AC3E}">
        <p14:creationId xmlns:p14="http://schemas.microsoft.com/office/powerpoint/2010/main" val="1214945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134</Words>
  <Application>Microsoft Office PowerPoint</Application>
  <PresentationFormat>On-screen Show (4:3)</PresentationFormat>
  <Paragraphs>37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</dc:creator>
  <cp:lastModifiedBy>Helen Cadle</cp:lastModifiedBy>
  <cp:revision>2</cp:revision>
  <dcterms:created xsi:type="dcterms:W3CDTF">2016-01-30T08:14:32Z</dcterms:created>
  <dcterms:modified xsi:type="dcterms:W3CDTF">2017-02-03T09:09:31Z</dcterms:modified>
</cp:coreProperties>
</file>