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6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3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6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9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4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4648-E72A-4C68-9A98-77DAD6E08C41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26" y="69369"/>
            <a:ext cx="2993798" cy="19082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Light-</a:t>
            </a:r>
            <a:r>
              <a:rPr lang="en-GB" dirty="0" smtClean="0"/>
              <a:t> </a:t>
            </a:r>
            <a:r>
              <a:rPr lang="en-GB" sz="1400" dirty="0" smtClean="0"/>
              <a:t>What sort of lighting has been used? What direction? How has the photographer used lighting?</a:t>
            </a:r>
          </a:p>
          <a:p>
            <a:r>
              <a:rPr lang="en-GB" sz="1400" i="1" dirty="0" smtClean="0"/>
              <a:t>The lighting in this photograph is natural/artificial/harsh/soft I can tell this because …….</a:t>
            </a:r>
            <a:r>
              <a:rPr lang="en-GB" sz="1600" dirty="0" smtClean="0"/>
              <a:t> </a:t>
            </a:r>
            <a:r>
              <a:rPr lang="en-GB" sz="1400" dirty="0" smtClean="0"/>
              <a:t>The light is coming from the …… direction which has the effect of ……….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55514"/>
            <a:ext cx="4248472" cy="208199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Composition</a:t>
            </a:r>
            <a:r>
              <a:rPr lang="en-GB" dirty="0" smtClean="0"/>
              <a:t>- </a:t>
            </a:r>
            <a:r>
              <a:rPr lang="en-GB" sz="1400" dirty="0" smtClean="0"/>
              <a:t>How are the objects/subjects arranged?  What is in the foreground/ middle ground/ background? Where do the objects/subjects lead your eye?</a:t>
            </a:r>
          </a:p>
          <a:p>
            <a:r>
              <a:rPr lang="en-GB" sz="1400" i="1" dirty="0" smtClean="0"/>
              <a:t>The photograph was taken in a studio/on location. The objects/subjects are arranged to be symmetrical/ angled/ from above / below/ using rule of thirds which creates the effect of order/ disorder/ dynamism/ calm/depth because…..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0312" y="44624"/>
            <a:ext cx="1579596" cy="209288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Focus</a:t>
            </a:r>
            <a:r>
              <a:rPr lang="en-GB" dirty="0" smtClean="0"/>
              <a:t>- </a:t>
            </a:r>
            <a:r>
              <a:rPr lang="en-GB" sz="1400" dirty="0" smtClean="0"/>
              <a:t>How has the photographer used focus? Is all or part of the photo in focus?</a:t>
            </a:r>
          </a:p>
          <a:p>
            <a:r>
              <a:rPr lang="en-GB" sz="1400" i="1" dirty="0" smtClean="0"/>
              <a:t>All/part of the photo is in focus which makes the viewer look at …...   </a:t>
            </a:r>
            <a:endParaRPr lang="en-GB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287867"/>
            <a:ext cx="2843806" cy="187743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Colour/Tone </a:t>
            </a:r>
            <a:r>
              <a:rPr lang="en-GB" dirty="0" smtClean="0"/>
              <a:t>- </a:t>
            </a:r>
            <a:r>
              <a:rPr lang="en-GB" sz="1400" dirty="0" smtClean="0"/>
              <a:t>Is there a colour scheme? What effect does the colour have on the viewer? Is there a contrast </a:t>
            </a:r>
            <a:r>
              <a:rPr lang="en-GB" sz="1400" smtClean="0"/>
              <a:t>in </a:t>
            </a:r>
            <a:r>
              <a:rPr lang="en-GB" sz="1400" smtClean="0"/>
              <a:t>tone</a:t>
            </a:r>
            <a:r>
              <a:rPr lang="en-GB" sz="1400" smtClean="0"/>
              <a:t> </a:t>
            </a:r>
            <a:r>
              <a:rPr lang="en-GB" sz="1400" dirty="0" smtClean="0"/>
              <a:t>or colour?</a:t>
            </a:r>
          </a:p>
          <a:p>
            <a:r>
              <a:rPr lang="en-GB" sz="1400" i="1" dirty="0" smtClean="0"/>
              <a:t>I can see a monochromatic/ bright/ pastel/soft / vibrant colour scheme. This has the effect of ….. The darkest areas are ………the lightest are………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2276872"/>
            <a:ext cx="2972627" cy="166199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Line</a:t>
            </a:r>
            <a:r>
              <a:rPr lang="en-GB" dirty="0" smtClean="0"/>
              <a:t>- </a:t>
            </a:r>
            <a:r>
              <a:rPr lang="en-GB" sz="1400" dirty="0" smtClean="0"/>
              <a:t>What sort of lines can you see? Straight, curved, jagged? Where do the lines lead the viewer?</a:t>
            </a:r>
          </a:p>
          <a:p>
            <a:r>
              <a:rPr lang="en-GB" sz="1400" i="1" dirty="0" smtClean="0"/>
              <a:t>I can see straight/curved/jagged lines which create an outline/ strength/ delicacy/  movement. The lines lead the viewer to …..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013999" y="2204864"/>
            <a:ext cx="3020657" cy="150810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Texture- </a:t>
            </a:r>
            <a:r>
              <a:rPr lang="en-GB" sz="1400" dirty="0" smtClean="0"/>
              <a:t>How do the objects in the photo look like they would feel? </a:t>
            </a:r>
          </a:p>
          <a:p>
            <a:r>
              <a:rPr lang="en-GB" sz="1400" i="1" dirty="0" smtClean="0"/>
              <a:t>The objects like they would feel rough/ smooth/ wrinkled/ because the photographer has used lighting/ close up/ focus to emphasis the texture.</a:t>
            </a:r>
            <a:r>
              <a:rPr lang="en-GB" sz="1400" dirty="0" smtClean="0"/>
              <a:t> </a:t>
            </a:r>
            <a:r>
              <a:rPr lang="en-GB" b="1" dirty="0" smtClean="0"/>
              <a:t> </a:t>
            </a:r>
            <a:r>
              <a:rPr lang="en-GB" sz="1400" dirty="0" smtClean="0"/>
              <a:t> 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90156"/>
            <a:ext cx="644420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find this photograph interesting because…  </a:t>
            </a:r>
          </a:p>
          <a:p>
            <a:r>
              <a:rPr lang="en-GB" sz="1400" dirty="0" smtClean="0"/>
              <a:t>I will use these techniques by…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8123" y="4011165"/>
            <a:ext cx="3105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 smtClean="0"/>
              <a:t>Title/Photographer’s name /date</a:t>
            </a:r>
            <a:endParaRPr lang="en-GB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93305" y="497200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550884" y="3789040"/>
            <a:ext cx="2483772" cy="30162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Mood/Story-</a:t>
            </a:r>
            <a:r>
              <a:rPr lang="en-GB" sz="1400" dirty="0" smtClean="0"/>
              <a:t> How has the photographer used all of the elements to create a mood or story? What is the overall feeling?</a:t>
            </a:r>
            <a:r>
              <a:rPr lang="en-GB" dirty="0" smtClean="0"/>
              <a:t> </a:t>
            </a:r>
          </a:p>
          <a:p>
            <a:r>
              <a:rPr lang="en-GB" sz="1400" i="1" dirty="0" smtClean="0"/>
              <a:t>The photographer has used the lighting/ colour/ shape/ composition/ focus/ line by ……… to create a mood of power/ calmness/ dynamism. The story behind the photo is …. The photographer has shown this by….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7824" y="4293096"/>
            <a:ext cx="3456384" cy="187743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Shape</a:t>
            </a:r>
            <a:r>
              <a:rPr lang="en-GB" dirty="0" smtClean="0"/>
              <a:t>-</a:t>
            </a:r>
            <a:r>
              <a:rPr lang="en-GB" sz="1400" dirty="0" smtClean="0"/>
              <a:t> What shapes can you see? Are any shapes repeated? How has the photographer arranged the shapes within the frame? How do the shapes relate to each other?</a:t>
            </a:r>
          </a:p>
          <a:p>
            <a:r>
              <a:rPr lang="en-GB" sz="1400" i="1" dirty="0" smtClean="0"/>
              <a:t>I can see geometric/ organic shapes which I would describe as bold/ textured/ layered. The shapes are arranged in  a pattern/ rhythm/ contrast/ order.   </a:t>
            </a:r>
            <a:endParaRPr lang="en-GB" i="1" dirty="0"/>
          </a:p>
        </p:txBody>
      </p:sp>
      <p:sp>
        <p:nvSpPr>
          <p:cNvPr id="2" name="Rectangle 1"/>
          <p:cNvSpPr/>
          <p:nvPr/>
        </p:nvSpPr>
        <p:spPr>
          <a:xfrm>
            <a:off x="3393305" y="2204864"/>
            <a:ext cx="252028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Cadle</dc:creator>
  <cp:lastModifiedBy>Helen Cadle</cp:lastModifiedBy>
  <cp:revision>12</cp:revision>
  <dcterms:created xsi:type="dcterms:W3CDTF">2016-04-21T11:54:14Z</dcterms:created>
  <dcterms:modified xsi:type="dcterms:W3CDTF">2017-09-14T08:29:16Z</dcterms:modified>
</cp:coreProperties>
</file>